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7066B-7F59-404E-A9BF-4A93152E3375}" type="datetimeFigureOut">
              <a:rPr lang="el-GR" smtClean="0"/>
              <a:t>11/05/18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87E1-6E83-4FE3-A07B-D4B92B6DB95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3" descr="pp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733"/>
            <a:ext cx="9144000" cy="68185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9144000" cy="68185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Agaph</dc:creator>
  <cp:lastModifiedBy>Agaph</cp:lastModifiedBy>
  <cp:revision>1</cp:revision>
  <dcterms:created xsi:type="dcterms:W3CDTF">2018-05-11T07:12:25Z</dcterms:created>
  <dcterms:modified xsi:type="dcterms:W3CDTF">2018-05-11T07:13:21Z</dcterms:modified>
</cp:coreProperties>
</file>