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5CB4-04CE-4582-AE3C-C9F7E089A47B}" type="datetimeFigureOut">
              <a:rPr lang="el-GR" smtClean="0"/>
              <a:t>30/10/17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EAD2B-E8DC-4102-8679-BDE859CC2DA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4" descr="pp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220" y="-1"/>
            <a:ext cx="9152219" cy="70009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Agaph</dc:creator>
  <cp:lastModifiedBy>Agaph</cp:lastModifiedBy>
  <cp:revision>2</cp:revision>
  <dcterms:created xsi:type="dcterms:W3CDTF">2017-10-30T11:50:10Z</dcterms:created>
  <dcterms:modified xsi:type="dcterms:W3CDTF">2017-10-30T11:51:20Z</dcterms:modified>
</cp:coreProperties>
</file>