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D2382-67E1-40FC-A559-9C9244F99274}" type="datetimeFigureOut">
              <a:rPr lang="el-GR" smtClean="0"/>
              <a:pPr/>
              <a:t>11/1/2018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6B770-2ABE-42C8-B5B2-4E9C193F612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Picture 5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Picture 4" descr="ppt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5" y="0"/>
            <a:ext cx="91350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850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Προβολή στην οθόνη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Παρουσίαση του PowerPoint</vt:lpstr>
      <vt:lpstr>Παρουσίαση του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Agaph</dc:creator>
  <cp:lastModifiedBy>Arieta Maidatsi</cp:lastModifiedBy>
  <cp:revision>3</cp:revision>
  <dcterms:created xsi:type="dcterms:W3CDTF">2017-10-05T11:25:56Z</dcterms:created>
  <dcterms:modified xsi:type="dcterms:W3CDTF">2018-01-11T12:41:47Z</dcterms:modified>
</cp:coreProperties>
</file>