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5143500" type="screen16x9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745"/>
    <p:restoredTop sz="94514"/>
  </p:normalViewPr>
  <p:slideViewPr>
    <p:cSldViewPr>
      <p:cViewPr varScale="1">
        <p:scale>
          <a:sx n="168" d="100"/>
          <a:sy n="168" d="100"/>
        </p:scale>
        <p:origin x="-77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29305-82FE-4B1C-B2A4-9756F91B9C8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CA"/>
        </a:p>
      </dgm:t>
    </dgm:pt>
    <dgm:pt modelId="{E1666081-CBDD-4799-855A-B5DABF24F0AF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64E9B939-F817-43FA-9982-2C2751A31199}" type="parTrans" cxnId="{5E1703F1-1F55-4804-BDBC-7B2FBFE53C65}">
      <dgm:prSet/>
      <dgm:spPr/>
      <dgm:t>
        <a:bodyPr/>
        <a:lstStyle/>
        <a:p>
          <a:endParaRPr lang="en-CA"/>
        </a:p>
      </dgm:t>
    </dgm:pt>
    <dgm:pt modelId="{FAEFFFF1-E759-4844-8979-E5F067EACA73}" type="sibTrans" cxnId="{5E1703F1-1F55-4804-BDBC-7B2FBFE53C65}">
      <dgm:prSet/>
      <dgm:spPr/>
      <dgm:t>
        <a:bodyPr/>
        <a:lstStyle/>
        <a:p>
          <a:endParaRPr lang="en-CA"/>
        </a:p>
      </dgm:t>
    </dgm:pt>
    <dgm:pt modelId="{6791A10F-9059-4429-859B-C4D2A16A4B91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17B8DEC4-B62B-4F67-9F12-90A89D23C74A}" type="parTrans" cxnId="{BF518D3C-E493-4848-814A-D11BF4420E4F}">
      <dgm:prSet/>
      <dgm:spPr/>
      <dgm:t>
        <a:bodyPr/>
        <a:lstStyle/>
        <a:p>
          <a:endParaRPr lang="en-CA"/>
        </a:p>
      </dgm:t>
    </dgm:pt>
    <dgm:pt modelId="{1C0ABA59-6AF0-466D-8DEB-BB35DDF839B6}" type="sibTrans" cxnId="{BF518D3C-E493-4848-814A-D11BF4420E4F}">
      <dgm:prSet/>
      <dgm:spPr/>
      <dgm:t>
        <a:bodyPr/>
        <a:lstStyle/>
        <a:p>
          <a:endParaRPr lang="en-CA"/>
        </a:p>
      </dgm:t>
    </dgm:pt>
    <dgm:pt modelId="{4536C284-E38F-4FC7-997A-F736F1E844DE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0E80B55E-BA58-4D48-A8CA-428817001B9F}" type="parTrans" cxnId="{DB690DD7-3648-49B4-9673-7B9123661478}">
      <dgm:prSet/>
      <dgm:spPr/>
      <dgm:t>
        <a:bodyPr/>
        <a:lstStyle/>
        <a:p>
          <a:endParaRPr lang="en-CA"/>
        </a:p>
      </dgm:t>
    </dgm:pt>
    <dgm:pt modelId="{8DDE6482-63D6-40FA-B1D3-4D6606DFFB2E}" type="sibTrans" cxnId="{DB690DD7-3648-49B4-9673-7B9123661478}">
      <dgm:prSet/>
      <dgm:spPr/>
      <dgm:t>
        <a:bodyPr/>
        <a:lstStyle/>
        <a:p>
          <a:endParaRPr lang="en-CA"/>
        </a:p>
      </dgm:t>
    </dgm:pt>
    <dgm:pt modelId="{FD0A78A0-965B-4065-8758-5136EB7B1EF5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2839F1D0-E197-4C30-904D-C5968FAE567D}" type="parTrans" cxnId="{671A4D92-D123-4B58-A041-DDB27A9EBBA8}">
      <dgm:prSet/>
      <dgm:spPr/>
      <dgm:t>
        <a:bodyPr/>
        <a:lstStyle/>
        <a:p>
          <a:endParaRPr lang="en-CA"/>
        </a:p>
      </dgm:t>
    </dgm:pt>
    <dgm:pt modelId="{540AD101-2E2A-40EF-8417-1D47D18F95E3}" type="sibTrans" cxnId="{671A4D92-D123-4B58-A041-DDB27A9EBBA8}">
      <dgm:prSet/>
      <dgm:spPr/>
      <dgm:t>
        <a:bodyPr/>
        <a:lstStyle/>
        <a:p>
          <a:endParaRPr lang="en-CA"/>
        </a:p>
      </dgm:t>
    </dgm:pt>
    <dgm:pt modelId="{9D7C8450-2CB1-404B-BEFE-86DE8A72A389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3F984BA2-D06C-4235-AC1F-A68938DB473A}" type="parTrans" cxnId="{04EF6AF4-6CBF-451C-AF2D-7DCFF5B7616A}">
      <dgm:prSet/>
      <dgm:spPr/>
      <dgm:t>
        <a:bodyPr/>
        <a:lstStyle/>
        <a:p>
          <a:endParaRPr lang="en-CA"/>
        </a:p>
      </dgm:t>
    </dgm:pt>
    <dgm:pt modelId="{0447B9C5-C46F-4F58-9F46-78A43B295470}" type="sibTrans" cxnId="{04EF6AF4-6CBF-451C-AF2D-7DCFF5B7616A}">
      <dgm:prSet/>
      <dgm:spPr/>
      <dgm:t>
        <a:bodyPr/>
        <a:lstStyle/>
        <a:p>
          <a:endParaRPr lang="en-CA"/>
        </a:p>
      </dgm:t>
    </dgm:pt>
    <dgm:pt modelId="{91BFDAFC-9B8D-4C30-A3E0-0DDBC29F125B}">
      <dgm:prSet phldrT="[Text]"/>
      <dgm:spPr/>
      <dgm:t>
        <a:bodyPr/>
        <a:lstStyle/>
        <a:p>
          <a:r>
            <a:rPr lang="fr-CA" dirty="0"/>
            <a:t> </a:t>
          </a:r>
          <a:endParaRPr lang="en-CA" dirty="0"/>
        </a:p>
      </dgm:t>
    </dgm:pt>
    <dgm:pt modelId="{E6549A5D-3FFD-4B41-8DC9-E4E967D5EA15}" type="parTrans" cxnId="{0DD9BEE3-A3DB-4DA8-834D-E164E049B3B6}">
      <dgm:prSet/>
      <dgm:spPr/>
      <dgm:t>
        <a:bodyPr/>
        <a:lstStyle/>
        <a:p>
          <a:endParaRPr lang="en-CA"/>
        </a:p>
      </dgm:t>
    </dgm:pt>
    <dgm:pt modelId="{EC683138-539F-412E-ABFA-046A03C0FA32}" type="sibTrans" cxnId="{0DD9BEE3-A3DB-4DA8-834D-E164E049B3B6}">
      <dgm:prSet/>
      <dgm:spPr/>
      <dgm:t>
        <a:bodyPr/>
        <a:lstStyle/>
        <a:p>
          <a:endParaRPr lang="en-CA"/>
        </a:p>
      </dgm:t>
    </dgm:pt>
    <dgm:pt modelId="{5FB082F6-01B3-45C4-923D-4DBE7BC7C2D4}" type="pres">
      <dgm:prSet presAssocID="{85629305-82FE-4B1C-B2A4-9756F91B9C8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1A35AF1F-F776-4747-A309-2F399B534B82}" type="pres">
      <dgm:prSet presAssocID="{E1666081-CBDD-4799-855A-B5DABF24F0AF}" presName="composite" presStyleCnt="0"/>
      <dgm:spPr/>
    </dgm:pt>
    <dgm:pt modelId="{ED0C11F6-8E03-4228-8D1A-1D07CD52FADA}" type="pres">
      <dgm:prSet presAssocID="{E1666081-CBDD-4799-855A-B5DABF24F0A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8196C0-A443-483A-8E14-ED00FAF03801}" type="pres">
      <dgm:prSet presAssocID="{E1666081-CBDD-4799-855A-B5DABF24F0A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6EE7C5-B903-45D8-8383-EFC2A157A92B}" type="pres">
      <dgm:prSet presAssocID="{E1666081-CBDD-4799-855A-B5DABF24F0AF}" presName="BalanceSpacing" presStyleCnt="0"/>
      <dgm:spPr/>
    </dgm:pt>
    <dgm:pt modelId="{5A789BA3-5BDC-47A3-9C48-BBFDCB96E628}" type="pres">
      <dgm:prSet presAssocID="{E1666081-CBDD-4799-855A-B5DABF24F0AF}" presName="BalanceSpacing1" presStyleCnt="0"/>
      <dgm:spPr/>
    </dgm:pt>
    <dgm:pt modelId="{500A7FF5-4A0C-4872-BC31-B7E62312AE29}" type="pres">
      <dgm:prSet presAssocID="{FAEFFFF1-E759-4844-8979-E5F067EACA73}" presName="Accent1Text" presStyleLbl="node1" presStyleIdx="1" presStyleCnt="6"/>
      <dgm:spPr/>
      <dgm:t>
        <a:bodyPr/>
        <a:lstStyle/>
        <a:p>
          <a:endParaRPr lang="el-GR"/>
        </a:p>
      </dgm:t>
    </dgm:pt>
    <dgm:pt modelId="{98D6BEB7-33C8-4191-85EA-49243A6AA5BB}" type="pres">
      <dgm:prSet presAssocID="{FAEFFFF1-E759-4844-8979-E5F067EACA73}" presName="spaceBetweenRectangles" presStyleCnt="0"/>
      <dgm:spPr/>
    </dgm:pt>
    <dgm:pt modelId="{A69BE243-3BD2-4C05-B358-9C65D08C6FED}" type="pres">
      <dgm:prSet presAssocID="{4536C284-E38F-4FC7-997A-F736F1E844DE}" presName="composite" presStyleCnt="0"/>
      <dgm:spPr/>
    </dgm:pt>
    <dgm:pt modelId="{24F31F2A-2CC6-4895-9FF0-C0423B70940D}" type="pres">
      <dgm:prSet presAssocID="{4536C284-E38F-4FC7-997A-F736F1E844D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6E4A34-0C3A-4AB3-9A6E-933F938C660A}" type="pres">
      <dgm:prSet presAssocID="{4536C284-E38F-4FC7-997A-F736F1E844D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A0C7B2-6A53-4EDB-AE9F-0E4BAB9A78EE}" type="pres">
      <dgm:prSet presAssocID="{4536C284-E38F-4FC7-997A-F736F1E844DE}" presName="BalanceSpacing" presStyleCnt="0"/>
      <dgm:spPr/>
    </dgm:pt>
    <dgm:pt modelId="{69036681-9B5D-439B-B834-E7A34888368F}" type="pres">
      <dgm:prSet presAssocID="{4536C284-E38F-4FC7-997A-F736F1E844DE}" presName="BalanceSpacing1" presStyleCnt="0"/>
      <dgm:spPr/>
    </dgm:pt>
    <dgm:pt modelId="{6C5E8407-9B96-4DA8-9D52-77FC17D80D09}" type="pres">
      <dgm:prSet presAssocID="{8DDE6482-63D6-40FA-B1D3-4D6606DFFB2E}" presName="Accent1Text" presStyleLbl="node1" presStyleIdx="3" presStyleCnt="6"/>
      <dgm:spPr/>
      <dgm:t>
        <a:bodyPr/>
        <a:lstStyle/>
        <a:p>
          <a:endParaRPr lang="el-GR"/>
        </a:p>
      </dgm:t>
    </dgm:pt>
    <dgm:pt modelId="{C635EDD0-6CC5-4D19-BBD4-E7976FFCB000}" type="pres">
      <dgm:prSet presAssocID="{8DDE6482-63D6-40FA-B1D3-4D6606DFFB2E}" presName="spaceBetweenRectangles" presStyleCnt="0"/>
      <dgm:spPr/>
    </dgm:pt>
    <dgm:pt modelId="{A47D13F5-1AD7-4E7A-9FED-020AD2B84A36}" type="pres">
      <dgm:prSet presAssocID="{9D7C8450-2CB1-404B-BEFE-86DE8A72A389}" presName="composite" presStyleCnt="0"/>
      <dgm:spPr/>
    </dgm:pt>
    <dgm:pt modelId="{7D4E20AA-37E2-47A8-8707-235F6B707C50}" type="pres">
      <dgm:prSet presAssocID="{9D7C8450-2CB1-404B-BEFE-86DE8A72A38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96DBB9-0FDA-43E8-AA8C-AFE5F4E42050}" type="pres">
      <dgm:prSet presAssocID="{9D7C8450-2CB1-404B-BEFE-86DE8A72A38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263A7D-70B4-4EC2-8350-C1AE5941212C}" type="pres">
      <dgm:prSet presAssocID="{9D7C8450-2CB1-404B-BEFE-86DE8A72A389}" presName="BalanceSpacing" presStyleCnt="0"/>
      <dgm:spPr/>
    </dgm:pt>
    <dgm:pt modelId="{91A3D77E-9B02-4808-A3EF-CE0C856FC289}" type="pres">
      <dgm:prSet presAssocID="{9D7C8450-2CB1-404B-BEFE-86DE8A72A389}" presName="BalanceSpacing1" presStyleCnt="0"/>
      <dgm:spPr/>
    </dgm:pt>
    <dgm:pt modelId="{BD9E120E-77A3-4322-954F-B5409AE16AE3}" type="pres">
      <dgm:prSet presAssocID="{0447B9C5-C46F-4F58-9F46-78A43B295470}" presName="Accent1Text" presStyleLbl="node1" presStyleIdx="5" presStyleCnt="6"/>
      <dgm:spPr/>
      <dgm:t>
        <a:bodyPr/>
        <a:lstStyle/>
        <a:p>
          <a:endParaRPr lang="el-GR"/>
        </a:p>
      </dgm:t>
    </dgm:pt>
  </dgm:ptLst>
  <dgm:cxnLst>
    <dgm:cxn modelId="{A7B15C1C-D75B-4319-BD95-9916AF87D922}" type="presOf" srcId="{FD0A78A0-965B-4065-8758-5136EB7B1EF5}" destId="{996E4A34-0C3A-4AB3-9A6E-933F938C660A}" srcOrd="0" destOrd="0" presId="urn:microsoft.com/office/officeart/2008/layout/AlternatingHexagons"/>
    <dgm:cxn modelId="{5D423CD8-85A5-4BB6-8A2D-8EE810B66E2E}" type="presOf" srcId="{4536C284-E38F-4FC7-997A-F736F1E844DE}" destId="{24F31F2A-2CC6-4895-9FF0-C0423B70940D}" srcOrd="0" destOrd="0" presId="urn:microsoft.com/office/officeart/2008/layout/AlternatingHexagons"/>
    <dgm:cxn modelId="{0DD9BEE3-A3DB-4DA8-834D-E164E049B3B6}" srcId="{9D7C8450-2CB1-404B-BEFE-86DE8A72A389}" destId="{91BFDAFC-9B8D-4C30-A3E0-0DDBC29F125B}" srcOrd="0" destOrd="0" parTransId="{E6549A5D-3FFD-4B41-8DC9-E4E967D5EA15}" sibTransId="{EC683138-539F-412E-ABFA-046A03C0FA32}"/>
    <dgm:cxn modelId="{0F7EAE1B-09A3-4187-9946-D9D9A9AB8EED}" type="presOf" srcId="{E1666081-CBDD-4799-855A-B5DABF24F0AF}" destId="{ED0C11F6-8E03-4228-8D1A-1D07CD52FADA}" srcOrd="0" destOrd="0" presId="urn:microsoft.com/office/officeart/2008/layout/AlternatingHexagons"/>
    <dgm:cxn modelId="{04EF6AF4-6CBF-451C-AF2D-7DCFF5B7616A}" srcId="{85629305-82FE-4B1C-B2A4-9756F91B9C86}" destId="{9D7C8450-2CB1-404B-BEFE-86DE8A72A389}" srcOrd="2" destOrd="0" parTransId="{3F984BA2-D06C-4235-AC1F-A68938DB473A}" sibTransId="{0447B9C5-C46F-4F58-9F46-78A43B295470}"/>
    <dgm:cxn modelId="{5E1703F1-1F55-4804-BDBC-7B2FBFE53C65}" srcId="{85629305-82FE-4B1C-B2A4-9756F91B9C86}" destId="{E1666081-CBDD-4799-855A-B5DABF24F0AF}" srcOrd="0" destOrd="0" parTransId="{64E9B939-F817-43FA-9982-2C2751A31199}" sibTransId="{FAEFFFF1-E759-4844-8979-E5F067EACA73}"/>
    <dgm:cxn modelId="{585B6F2D-1DA0-4210-8DF2-562E1CEFE0FD}" type="presOf" srcId="{8DDE6482-63D6-40FA-B1D3-4D6606DFFB2E}" destId="{6C5E8407-9B96-4DA8-9D52-77FC17D80D09}" srcOrd="0" destOrd="0" presId="urn:microsoft.com/office/officeart/2008/layout/AlternatingHexagons"/>
    <dgm:cxn modelId="{BD5BD5C6-3F60-4296-8057-479EFE4CC08A}" type="presOf" srcId="{6791A10F-9059-4429-859B-C4D2A16A4B91}" destId="{AA8196C0-A443-483A-8E14-ED00FAF03801}" srcOrd="0" destOrd="0" presId="urn:microsoft.com/office/officeart/2008/layout/AlternatingHexagons"/>
    <dgm:cxn modelId="{A208A3D0-E3D0-4D63-B0D8-93BA99D8385C}" type="presOf" srcId="{FAEFFFF1-E759-4844-8979-E5F067EACA73}" destId="{500A7FF5-4A0C-4872-BC31-B7E62312AE29}" srcOrd="0" destOrd="0" presId="urn:microsoft.com/office/officeart/2008/layout/AlternatingHexagons"/>
    <dgm:cxn modelId="{39D9D76C-5568-4037-A567-AE54E0DB3B6B}" type="presOf" srcId="{9D7C8450-2CB1-404B-BEFE-86DE8A72A389}" destId="{7D4E20AA-37E2-47A8-8707-235F6B707C50}" srcOrd="0" destOrd="0" presId="urn:microsoft.com/office/officeart/2008/layout/AlternatingHexagons"/>
    <dgm:cxn modelId="{B17C0858-FDD1-45A9-B248-11044FFB7285}" type="presOf" srcId="{91BFDAFC-9B8D-4C30-A3E0-0DDBC29F125B}" destId="{D696DBB9-0FDA-43E8-AA8C-AFE5F4E42050}" srcOrd="0" destOrd="0" presId="urn:microsoft.com/office/officeart/2008/layout/AlternatingHexagons"/>
    <dgm:cxn modelId="{B0F424D2-3FED-4CCE-8B08-C98A7D2BC8AD}" type="presOf" srcId="{85629305-82FE-4B1C-B2A4-9756F91B9C86}" destId="{5FB082F6-01B3-45C4-923D-4DBE7BC7C2D4}" srcOrd="0" destOrd="0" presId="urn:microsoft.com/office/officeart/2008/layout/AlternatingHexagons"/>
    <dgm:cxn modelId="{C2006727-E2E7-472B-B033-07B2EFEAFADC}" type="presOf" srcId="{0447B9C5-C46F-4F58-9F46-78A43B295470}" destId="{BD9E120E-77A3-4322-954F-B5409AE16AE3}" srcOrd="0" destOrd="0" presId="urn:microsoft.com/office/officeart/2008/layout/AlternatingHexagons"/>
    <dgm:cxn modelId="{671A4D92-D123-4B58-A041-DDB27A9EBBA8}" srcId="{4536C284-E38F-4FC7-997A-F736F1E844DE}" destId="{FD0A78A0-965B-4065-8758-5136EB7B1EF5}" srcOrd="0" destOrd="0" parTransId="{2839F1D0-E197-4C30-904D-C5968FAE567D}" sibTransId="{540AD101-2E2A-40EF-8417-1D47D18F95E3}"/>
    <dgm:cxn modelId="{BF518D3C-E493-4848-814A-D11BF4420E4F}" srcId="{E1666081-CBDD-4799-855A-B5DABF24F0AF}" destId="{6791A10F-9059-4429-859B-C4D2A16A4B91}" srcOrd="0" destOrd="0" parTransId="{17B8DEC4-B62B-4F67-9F12-90A89D23C74A}" sibTransId="{1C0ABA59-6AF0-466D-8DEB-BB35DDF839B6}"/>
    <dgm:cxn modelId="{DB690DD7-3648-49B4-9673-7B9123661478}" srcId="{85629305-82FE-4B1C-B2A4-9756F91B9C86}" destId="{4536C284-E38F-4FC7-997A-F736F1E844DE}" srcOrd="1" destOrd="0" parTransId="{0E80B55E-BA58-4D48-A8CA-428817001B9F}" sibTransId="{8DDE6482-63D6-40FA-B1D3-4D6606DFFB2E}"/>
    <dgm:cxn modelId="{1E9ECF89-1F3F-47ED-B120-0037F39228D4}" type="presParOf" srcId="{5FB082F6-01B3-45C4-923D-4DBE7BC7C2D4}" destId="{1A35AF1F-F776-4747-A309-2F399B534B82}" srcOrd="0" destOrd="0" presId="urn:microsoft.com/office/officeart/2008/layout/AlternatingHexagons"/>
    <dgm:cxn modelId="{5801FD73-DC9F-4F13-87B1-DDBCB535E3BC}" type="presParOf" srcId="{1A35AF1F-F776-4747-A309-2F399B534B82}" destId="{ED0C11F6-8E03-4228-8D1A-1D07CD52FADA}" srcOrd="0" destOrd="0" presId="urn:microsoft.com/office/officeart/2008/layout/AlternatingHexagons"/>
    <dgm:cxn modelId="{9685835C-59C7-45E3-B8D1-6321F1E046E7}" type="presParOf" srcId="{1A35AF1F-F776-4747-A309-2F399B534B82}" destId="{AA8196C0-A443-483A-8E14-ED00FAF03801}" srcOrd="1" destOrd="0" presId="urn:microsoft.com/office/officeart/2008/layout/AlternatingHexagons"/>
    <dgm:cxn modelId="{13011FF2-8FA8-41D8-9723-5661229E90EB}" type="presParOf" srcId="{1A35AF1F-F776-4747-A309-2F399B534B82}" destId="{166EE7C5-B903-45D8-8383-EFC2A157A92B}" srcOrd="2" destOrd="0" presId="urn:microsoft.com/office/officeart/2008/layout/AlternatingHexagons"/>
    <dgm:cxn modelId="{F125112E-3ABC-4691-93BB-9A0C0F21F3FB}" type="presParOf" srcId="{1A35AF1F-F776-4747-A309-2F399B534B82}" destId="{5A789BA3-5BDC-47A3-9C48-BBFDCB96E628}" srcOrd="3" destOrd="0" presId="urn:microsoft.com/office/officeart/2008/layout/AlternatingHexagons"/>
    <dgm:cxn modelId="{98C6819D-592B-4A70-AE35-D8D0BDFCF6F8}" type="presParOf" srcId="{1A35AF1F-F776-4747-A309-2F399B534B82}" destId="{500A7FF5-4A0C-4872-BC31-B7E62312AE29}" srcOrd="4" destOrd="0" presId="urn:microsoft.com/office/officeart/2008/layout/AlternatingHexagons"/>
    <dgm:cxn modelId="{9AC34231-3EDC-4C16-AE8B-6C4AEDF12E43}" type="presParOf" srcId="{5FB082F6-01B3-45C4-923D-4DBE7BC7C2D4}" destId="{98D6BEB7-33C8-4191-85EA-49243A6AA5BB}" srcOrd="1" destOrd="0" presId="urn:microsoft.com/office/officeart/2008/layout/AlternatingHexagons"/>
    <dgm:cxn modelId="{0E8820DB-E890-47B2-9B59-6138BF763B2E}" type="presParOf" srcId="{5FB082F6-01B3-45C4-923D-4DBE7BC7C2D4}" destId="{A69BE243-3BD2-4C05-B358-9C65D08C6FED}" srcOrd="2" destOrd="0" presId="urn:microsoft.com/office/officeart/2008/layout/AlternatingHexagons"/>
    <dgm:cxn modelId="{0ED2A0DD-8DD1-46B4-8DF6-187E221B9E4F}" type="presParOf" srcId="{A69BE243-3BD2-4C05-B358-9C65D08C6FED}" destId="{24F31F2A-2CC6-4895-9FF0-C0423B70940D}" srcOrd="0" destOrd="0" presId="urn:microsoft.com/office/officeart/2008/layout/AlternatingHexagons"/>
    <dgm:cxn modelId="{BFEE85EB-5F75-416F-A355-A97464264A6F}" type="presParOf" srcId="{A69BE243-3BD2-4C05-B358-9C65D08C6FED}" destId="{996E4A34-0C3A-4AB3-9A6E-933F938C660A}" srcOrd="1" destOrd="0" presId="urn:microsoft.com/office/officeart/2008/layout/AlternatingHexagons"/>
    <dgm:cxn modelId="{92D434EF-EA70-4FDC-9739-ED44C6A263DD}" type="presParOf" srcId="{A69BE243-3BD2-4C05-B358-9C65D08C6FED}" destId="{FCA0C7B2-6A53-4EDB-AE9F-0E4BAB9A78EE}" srcOrd="2" destOrd="0" presId="urn:microsoft.com/office/officeart/2008/layout/AlternatingHexagons"/>
    <dgm:cxn modelId="{F04C4D03-78F8-4A2E-8534-4FF42E71B172}" type="presParOf" srcId="{A69BE243-3BD2-4C05-B358-9C65D08C6FED}" destId="{69036681-9B5D-439B-B834-E7A34888368F}" srcOrd="3" destOrd="0" presId="urn:microsoft.com/office/officeart/2008/layout/AlternatingHexagons"/>
    <dgm:cxn modelId="{462D849B-5096-44EA-B9CF-A0DD28CFF1E3}" type="presParOf" srcId="{A69BE243-3BD2-4C05-B358-9C65D08C6FED}" destId="{6C5E8407-9B96-4DA8-9D52-77FC17D80D09}" srcOrd="4" destOrd="0" presId="urn:microsoft.com/office/officeart/2008/layout/AlternatingHexagons"/>
    <dgm:cxn modelId="{87EFC172-0096-4B3F-8391-3D81B4A2A71F}" type="presParOf" srcId="{5FB082F6-01B3-45C4-923D-4DBE7BC7C2D4}" destId="{C635EDD0-6CC5-4D19-BBD4-E7976FFCB000}" srcOrd="3" destOrd="0" presId="urn:microsoft.com/office/officeart/2008/layout/AlternatingHexagons"/>
    <dgm:cxn modelId="{3C3C5359-3F6D-4A06-856D-CBB13031281E}" type="presParOf" srcId="{5FB082F6-01B3-45C4-923D-4DBE7BC7C2D4}" destId="{A47D13F5-1AD7-4E7A-9FED-020AD2B84A36}" srcOrd="4" destOrd="0" presId="urn:microsoft.com/office/officeart/2008/layout/AlternatingHexagons"/>
    <dgm:cxn modelId="{531082C7-98FA-4679-A8A4-054D6C0861A0}" type="presParOf" srcId="{A47D13F5-1AD7-4E7A-9FED-020AD2B84A36}" destId="{7D4E20AA-37E2-47A8-8707-235F6B707C50}" srcOrd="0" destOrd="0" presId="urn:microsoft.com/office/officeart/2008/layout/AlternatingHexagons"/>
    <dgm:cxn modelId="{42C82ECD-B872-4F42-BDF3-BA5FCEFD3CFE}" type="presParOf" srcId="{A47D13F5-1AD7-4E7A-9FED-020AD2B84A36}" destId="{D696DBB9-0FDA-43E8-AA8C-AFE5F4E42050}" srcOrd="1" destOrd="0" presId="urn:microsoft.com/office/officeart/2008/layout/AlternatingHexagons"/>
    <dgm:cxn modelId="{78D8A38C-EB4E-428A-9789-8E00CB60135B}" type="presParOf" srcId="{A47D13F5-1AD7-4E7A-9FED-020AD2B84A36}" destId="{4E263A7D-70B4-4EC2-8350-C1AE5941212C}" srcOrd="2" destOrd="0" presId="urn:microsoft.com/office/officeart/2008/layout/AlternatingHexagons"/>
    <dgm:cxn modelId="{A64D0A4D-62D4-4A50-BB95-D5C76FC7C98E}" type="presParOf" srcId="{A47D13F5-1AD7-4E7A-9FED-020AD2B84A36}" destId="{91A3D77E-9B02-4808-A3EF-CE0C856FC289}" srcOrd="3" destOrd="0" presId="urn:microsoft.com/office/officeart/2008/layout/AlternatingHexagons"/>
    <dgm:cxn modelId="{8F79F4AF-8DC0-4CCC-BD4B-F82CFFD2A52D}" type="presParOf" srcId="{A47D13F5-1AD7-4E7A-9FED-020AD2B84A36}" destId="{BD9E120E-77A3-4322-954F-B5409AE16AE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0C11F6-8E03-4228-8D1A-1D07CD52FADA}">
      <dsp:nvSpPr>
        <dsp:cNvPr id="0" name=""/>
        <dsp:cNvSpPr/>
      </dsp:nvSpPr>
      <dsp:spPr>
        <a:xfrm rot="5400000">
          <a:off x="690542" y="18898"/>
          <a:ext cx="283336" cy="24650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900" kern="1200" dirty="0"/>
            <a:t> </a:t>
          </a:r>
          <a:endParaRPr lang="en-CA" sz="900" kern="1200" dirty="0"/>
        </a:p>
      </dsp:txBody>
      <dsp:txXfrm rot="5400000">
        <a:off x="690542" y="18898"/>
        <a:ext cx="283336" cy="246503"/>
      </dsp:txXfrm>
    </dsp:sp>
    <dsp:sp modelId="{AA8196C0-A443-483A-8E14-ED00FAF03801}">
      <dsp:nvSpPr>
        <dsp:cNvPr id="0" name=""/>
        <dsp:cNvSpPr/>
      </dsp:nvSpPr>
      <dsp:spPr>
        <a:xfrm>
          <a:off x="962942" y="57148"/>
          <a:ext cx="316203" cy="170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700" kern="1200" dirty="0"/>
            <a:t> </a:t>
          </a:r>
          <a:endParaRPr lang="en-CA" sz="700" kern="1200" dirty="0"/>
        </a:p>
      </dsp:txBody>
      <dsp:txXfrm>
        <a:off x="962942" y="57148"/>
        <a:ext cx="316203" cy="170002"/>
      </dsp:txXfrm>
    </dsp:sp>
    <dsp:sp modelId="{500A7FF5-4A0C-4872-BC31-B7E62312AE29}">
      <dsp:nvSpPr>
        <dsp:cNvPr id="0" name=""/>
        <dsp:cNvSpPr/>
      </dsp:nvSpPr>
      <dsp:spPr>
        <a:xfrm rot="5400000">
          <a:off x="424319" y="18898"/>
          <a:ext cx="283336" cy="24650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98915"/>
            <a:satOff val="-14765"/>
            <a:lumOff val="78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300" kern="1200"/>
        </a:p>
      </dsp:txBody>
      <dsp:txXfrm rot="5400000">
        <a:off x="424319" y="18898"/>
        <a:ext cx="283336" cy="246503"/>
      </dsp:txXfrm>
    </dsp:sp>
    <dsp:sp modelId="{24F31F2A-2CC6-4895-9FF0-C0423B70940D}">
      <dsp:nvSpPr>
        <dsp:cNvPr id="0" name=""/>
        <dsp:cNvSpPr/>
      </dsp:nvSpPr>
      <dsp:spPr>
        <a:xfrm rot="5400000">
          <a:off x="556921" y="259394"/>
          <a:ext cx="283336" cy="24650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197830"/>
            <a:satOff val="-29529"/>
            <a:lumOff val="157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900" kern="1200" dirty="0"/>
            <a:t> </a:t>
          </a:r>
          <a:endParaRPr lang="en-CA" sz="900" kern="1200" dirty="0"/>
        </a:p>
      </dsp:txBody>
      <dsp:txXfrm rot="5400000">
        <a:off x="556921" y="259394"/>
        <a:ext cx="283336" cy="246503"/>
      </dsp:txXfrm>
    </dsp:sp>
    <dsp:sp modelId="{996E4A34-0C3A-4AB3-9A6E-933F938C660A}">
      <dsp:nvSpPr>
        <dsp:cNvPr id="0" name=""/>
        <dsp:cNvSpPr/>
      </dsp:nvSpPr>
      <dsp:spPr>
        <a:xfrm>
          <a:off x="259134" y="297644"/>
          <a:ext cx="306003" cy="170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700" kern="1200" dirty="0"/>
            <a:t> </a:t>
          </a:r>
          <a:endParaRPr lang="en-CA" sz="700" kern="1200" dirty="0"/>
        </a:p>
      </dsp:txBody>
      <dsp:txXfrm>
        <a:off x="259134" y="297644"/>
        <a:ext cx="306003" cy="170002"/>
      </dsp:txXfrm>
    </dsp:sp>
    <dsp:sp modelId="{6C5E8407-9B96-4DA8-9D52-77FC17D80D09}">
      <dsp:nvSpPr>
        <dsp:cNvPr id="0" name=""/>
        <dsp:cNvSpPr/>
      </dsp:nvSpPr>
      <dsp:spPr>
        <a:xfrm rot="5400000">
          <a:off x="823144" y="259394"/>
          <a:ext cx="283336" cy="24650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296745"/>
            <a:satOff val="-44294"/>
            <a:lumOff val="236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300" kern="1200"/>
        </a:p>
      </dsp:txBody>
      <dsp:txXfrm rot="5400000">
        <a:off x="823144" y="259394"/>
        <a:ext cx="283336" cy="246503"/>
      </dsp:txXfrm>
    </dsp:sp>
    <dsp:sp modelId="{7D4E20AA-37E2-47A8-8707-235F6B707C50}">
      <dsp:nvSpPr>
        <dsp:cNvPr id="0" name=""/>
        <dsp:cNvSpPr/>
      </dsp:nvSpPr>
      <dsp:spPr>
        <a:xfrm rot="5400000">
          <a:off x="690542" y="499890"/>
          <a:ext cx="283336" cy="24650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395660"/>
            <a:satOff val="-59058"/>
            <a:lumOff val="315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900" kern="1200" dirty="0"/>
            <a:t> </a:t>
          </a:r>
          <a:endParaRPr lang="en-CA" sz="900" kern="1200" dirty="0"/>
        </a:p>
      </dsp:txBody>
      <dsp:txXfrm rot="5400000">
        <a:off x="690542" y="499890"/>
        <a:ext cx="283336" cy="246503"/>
      </dsp:txXfrm>
    </dsp:sp>
    <dsp:sp modelId="{D696DBB9-0FDA-43E8-AA8C-AFE5F4E42050}">
      <dsp:nvSpPr>
        <dsp:cNvPr id="0" name=""/>
        <dsp:cNvSpPr/>
      </dsp:nvSpPr>
      <dsp:spPr>
        <a:xfrm>
          <a:off x="962942" y="538141"/>
          <a:ext cx="316203" cy="170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700" kern="1200" dirty="0"/>
            <a:t> </a:t>
          </a:r>
          <a:endParaRPr lang="en-CA" sz="700" kern="1200" dirty="0"/>
        </a:p>
      </dsp:txBody>
      <dsp:txXfrm>
        <a:off x="962942" y="538141"/>
        <a:ext cx="316203" cy="170002"/>
      </dsp:txXfrm>
    </dsp:sp>
    <dsp:sp modelId="{BD9E120E-77A3-4322-954F-B5409AE16AE3}">
      <dsp:nvSpPr>
        <dsp:cNvPr id="0" name=""/>
        <dsp:cNvSpPr/>
      </dsp:nvSpPr>
      <dsp:spPr>
        <a:xfrm rot="5400000">
          <a:off x="424319" y="499890"/>
          <a:ext cx="283336" cy="24650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80000"/>
            <a:hueOff val="494575"/>
            <a:satOff val="-73823"/>
            <a:lumOff val="393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300" kern="1200"/>
        </a:p>
      </dsp:txBody>
      <dsp:txXfrm rot="5400000">
        <a:off x="424319" y="499890"/>
        <a:ext cx="283336" cy="246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4DE69F8-23E5-400F-B9D1-A8459D2DA8F6}" type="datetimeFigureOut">
              <a:rPr lang="en-US" altLang="en-US"/>
              <a:pPr>
                <a:defRPr/>
              </a:pPr>
              <a:t>2/16/2018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EDD6DAB-C1EC-4F34-A784-158621E9D0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8910189-644B-4224-BC73-B6F46F7B29DE}" type="datetimeFigureOut">
              <a:rPr lang="en-US" altLang="en-US"/>
              <a:pPr>
                <a:defRPr/>
              </a:pPr>
              <a:t>2/16/2018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F875854-E6C4-457C-91E7-00E1527B3E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5253-078A-4AB3-8B87-01DEB875038F}" type="datetimeFigureOut">
              <a:rPr lang="el-GR" altLang="en-US"/>
              <a:pPr>
                <a:defRPr/>
              </a:pPr>
              <a:t>16/02/18</a:t>
            </a:fld>
            <a:endParaRPr lang="el-GR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081F5-0F52-45D1-BEB8-86650E4C1A67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B2E5-FD67-4149-99D5-70452213AC49}" type="datetimeFigureOut">
              <a:rPr lang="el-GR" altLang="en-US"/>
              <a:pPr>
                <a:defRPr/>
              </a:pPr>
              <a:t>16/02/18</a:t>
            </a:fld>
            <a:endParaRPr lang="el-GR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D8943-4E68-4B8F-879E-71D7330BD607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C908-8241-4C5C-9ED3-F1AF0DF8D4B0}" type="datetimeFigureOut">
              <a:rPr lang="el-GR" altLang="en-US"/>
              <a:pPr>
                <a:defRPr/>
              </a:pPr>
              <a:t>16/02/18</a:t>
            </a:fld>
            <a:endParaRPr lang="el-GR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A1939-43C1-4114-A91D-FFFEDFB5A06A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8F18A-AB60-48ED-AFB8-DB32ED384F0D}" type="datetimeFigureOut">
              <a:rPr lang="el-GR" altLang="en-US"/>
              <a:pPr>
                <a:defRPr/>
              </a:pPr>
              <a:t>16/02/18</a:t>
            </a:fld>
            <a:endParaRPr lang="el-GR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56E0D-120F-4046-987B-68CAD861728F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EA17-D93C-4901-8C35-D320B6279665}" type="datetimeFigureOut">
              <a:rPr lang="el-GR" altLang="en-US"/>
              <a:pPr>
                <a:defRPr/>
              </a:pPr>
              <a:t>16/02/18</a:t>
            </a:fld>
            <a:endParaRPr lang="el-GR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A07D9-6D66-4B25-B2A4-A7C56F7AED6D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9DF8B-E618-4B38-B604-3ECC6F979F20}" type="datetimeFigureOut">
              <a:rPr lang="el-GR" altLang="en-US"/>
              <a:pPr>
                <a:defRPr/>
              </a:pPr>
              <a:t>16/02/18</a:t>
            </a:fld>
            <a:endParaRPr lang="el-GR" alt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93F69-0026-46CC-8AA5-071B3B8C6B86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1B863-BF1D-4A72-886A-C0FB952814AF}" type="datetimeFigureOut">
              <a:rPr lang="el-GR" altLang="en-US"/>
              <a:pPr>
                <a:defRPr/>
              </a:pPr>
              <a:t>16/02/18</a:t>
            </a:fld>
            <a:endParaRPr lang="el-GR" altLang="en-US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FEA94-3D76-4637-9180-7519EA5D7575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758E-53EA-44F8-8A7C-172965329A0F}" type="datetimeFigureOut">
              <a:rPr lang="el-GR" altLang="en-US"/>
              <a:pPr>
                <a:defRPr/>
              </a:pPr>
              <a:t>16/02/18</a:t>
            </a:fld>
            <a:endParaRPr lang="el-GR" altLang="en-US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FAF64-13E0-4A6B-8925-B6193E84326C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7640-F7E7-4AAA-AE9D-758DE9DE557B}" type="datetimeFigureOut">
              <a:rPr lang="el-GR" altLang="en-US"/>
              <a:pPr>
                <a:defRPr/>
              </a:pPr>
              <a:t>16/02/18</a:t>
            </a:fld>
            <a:endParaRPr lang="el-GR" altLang="en-US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320CF-CEE5-406C-9A3C-AF32E640B486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19B9-AF5B-4264-A3DE-979AE0128472}" type="datetimeFigureOut">
              <a:rPr lang="el-GR" altLang="en-US"/>
              <a:pPr>
                <a:defRPr/>
              </a:pPr>
              <a:t>16/02/18</a:t>
            </a:fld>
            <a:endParaRPr lang="el-GR" alt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5D202-3FAA-4B88-88D6-4356D042C57A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792C-7CE2-49DE-863A-FB9DDEC465A5}" type="datetimeFigureOut">
              <a:rPr lang="el-GR" altLang="en-US"/>
              <a:pPr>
                <a:defRPr/>
              </a:pPr>
              <a:t>16/02/18</a:t>
            </a:fld>
            <a:endParaRPr lang="el-GR" alt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4DA9B-590C-4D97-90A8-B64B807466C9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των στυλ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0015674-A0D7-41E7-8F29-B4E8A94F7C87}" type="datetimeFigureOut">
              <a:rPr lang="el-GR" altLang="en-US"/>
              <a:pPr>
                <a:defRPr/>
              </a:pPr>
              <a:t>16/02/18</a:t>
            </a:fld>
            <a:endParaRPr lang="el-GR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1BD5B27-9020-4053-B18B-BEB4A17408A3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li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65402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250825" y="188913"/>
            <a:ext cx="5221288" cy="536575"/>
          </a:xfrm>
          <a:prstGeom prst="rect">
            <a:avLst/>
          </a:prstGeom>
          <a:noFill/>
        </p:spPr>
        <p:txBody>
          <a:bodyPr lIns="14566" tIns="7283" rIns="14566" bIns="7283">
            <a:spAutoFit/>
          </a:bodyPr>
          <a:lstStyle/>
          <a:p>
            <a:pPr defTabSz="812800" eaLnBrk="1" hangingPunct="1"/>
            <a:r>
              <a:rPr lang="el-GR" altLang="en-US" sz="2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ΤΙΤΛΟΣ </a:t>
            </a:r>
            <a:r>
              <a:rPr lang="en-US" altLang="en-US" sz="25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E-POSTER</a:t>
            </a:r>
            <a:r>
              <a:rPr lang="fr-CA" altLang="en-US" sz="23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CA" altLang="en-US" sz="23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altLang="en-US" sz="9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Συγγραφείς και Φορείς</a:t>
            </a:r>
            <a:endParaRPr lang="en-CA" altLang="en-US" sz="9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12"/>
          <p:cNvSpPr/>
          <p:nvPr/>
        </p:nvSpPr>
        <p:spPr bwMode="auto">
          <a:xfrm>
            <a:off x="84138" y="1135063"/>
            <a:ext cx="2287587" cy="14446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6" tIns="7283" rIns="14566" bIns="7283" anchor="ctr"/>
          <a:lstStyle/>
          <a:p>
            <a:pPr algn="ctr" defTabSz="812800" eaLnBrk="1" hangingPunct="1"/>
            <a:r>
              <a:rPr lang="el-GR" altLang="en-US" sz="1000" b="1">
                <a:solidFill>
                  <a:srgbClr val="900000"/>
                </a:solidFill>
                <a:latin typeface="Arial" charset="0"/>
                <a:ea typeface="Arial" charset="0"/>
                <a:cs typeface="Arial" charset="0"/>
              </a:rPr>
              <a:t>ΠΡΟΕΤΟΙΜΑΣΙΑ</a:t>
            </a:r>
            <a:endParaRPr lang="en-CA" altLang="en-US" sz="1000" b="1">
              <a:solidFill>
                <a:srgbClr val="9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15"/>
          <p:cNvSpPr/>
          <p:nvPr/>
        </p:nvSpPr>
        <p:spPr bwMode="auto">
          <a:xfrm>
            <a:off x="2462213" y="1135063"/>
            <a:ext cx="4167187" cy="1492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6" tIns="7283" rIns="14566" bIns="7283" anchor="ctr"/>
          <a:lstStyle/>
          <a:p>
            <a:pPr algn="ctr" defTabSz="812800" eaLnBrk="1" hangingPunct="1"/>
            <a:r>
              <a:rPr lang="el-GR" altLang="en-US" sz="1000" b="1">
                <a:solidFill>
                  <a:srgbClr val="900000"/>
                </a:solidFill>
                <a:latin typeface="Arial" charset="0"/>
                <a:ea typeface="Arial" charset="0"/>
                <a:cs typeface="Arial" charset="0"/>
              </a:rPr>
              <a:t>ΑΠΟΤΕΛΕΣΜΑΤΑ</a:t>
            </a:r>
            <a:endParaRPr lang="en-CA" altLang="en-US" sz="1000" b="1">
              <a:solidFill>
                <a:srgbClr val="9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22"/>
          <p:cNvSpPr/>
          <p:nvPr/>
        </p:nvSpPr>
        <p:spPr>
          <a:xfrm>
            <a:off x="84138" y="1360488"/>
            <a:ext cx="2287587" cy="8413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2800" eaLnBrk="1" hangingPunct="1">
              <a:spcBef>
                <a:spcPts val="475"/>
              </a:spcBef>
            </a:pPr>
            <a:r>
              <a:rPr lang="el-GR" altLang="en-US" sz="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Αντιγράψτε και επικολλήστε το περιεχόμενο του κειμένου σας εδώ, προσαρμόζοντας το μέγεθος της γραμματοσειράς  ώστε να χωρέσει στο πλαίσιο.</a:t>
            </a:r>
            <a:endParaRPr lang="en-CA" altLang="en-US" sz="6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6716713" y="1360488"/>
            <a:ext cx="2312987" cy="1195387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2800" eaLnBrk="1" hangingPunct="1">
              <a:spcBef>
                <a:spcPts val="475"/>
              </a:spcBef>
            </a:pPr>
            <a:r>
              <a:rPr lang="el-GR" altLang="en-US" sz="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Αντιγράψτε και επικολλήστε το περιεχόμενο του κειμένου σας εδώ, προσαρμόζοντας το μέγεθος της γραμματοσειράς  ώστε να χωρέσει στο πλαίσιο.</a:t>
            </a:r>
            <a:endParaRPr lang="en-CA" altLang="en-US" sz="6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 defTabSz="812800" eaLnBrk="1" hangingPunct="1">
              <a:spcBef>
                <a:spcPts val="475"/>
              </a:spcBef>
            </a:pPr>
            <a:r>
              <a:rPr lang="el-GR" altLang="en-US" sz="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CA" altLang="en-US" sz="6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 defTabSz="812800" eaLnBrk="1" hangingPunct="1">
              <a:spcBef>
                <a:spcPts val="475"/>
              </a:spcBef>
            </a:pPr>
            <a:endParaRPr lang="en-CA" altLang="en-US" sz="6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29"/>
          <p:cNvSpPr/>
          <p:nvPr/>
        </p:nvSpPr>
        <p:spPr>
          <a:xfrm>
            <a:off x="84138" y="2465388"/>
            <a:ext cx="2287587" cy="993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2800" eaLnBrk="1" hangingPunct="1">
              <a:spcBef>
                <a:spcPts val="475"/>
              </a:spcBef>
            </a:pPr>
            <a:r>
              <a:rPr lang="el-GR" altLang="en-US" sz="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Αντιγράψτε και επικολλήστε το περιεχόμενο του κειμένου σας εδώ, προσαρμόζοντας το μέγεθος της γραμματοσειράς  ώστε να χωρέσει στο πλαίσιο.</a:t>
            </a:r>
            <a:endParaRPr lang="en-CA" altLang="en-US" sz="6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 defTabSz="812800" eaLnBrk="1" hangingPunct="1">
              <a:spcBef>
                <a:spcPts val="475"/>
              </a:spcBef>
            </a:pPr>
            <a:r>
              <a:rPr lang="en-CA" altLang="en-US" sz="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  <p:sp>
        <p:nvSpPr>
          <p:cNvPr id="10" name="Rectangle 34"/>
          <p:cNvSpPr/>
          <p:nvPr/>
        </p:nvSpPr>
        <p:spPr>
          <a:xfrm>
            <a:off x="92075" y="3722688"/>
            <a:ext cx="2287588" cy="11588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2800" eaLnBrk="1" hangingPunct="1">
              <a:spcBef>
                <a:spcPts val="475"/>
              </a:spcBef>
            </a:pPr>
            <a:r>
              <a:rPr lang="el-GR" altLang="en-US" sz="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Αντιγράψτε και επικολλήστε το περιεχόμενο του κειμένου σας εδώ, προσαρμόζοντας το μέγεθος της γραμματοσειράς  ώστε να χωρέσει στο πλαίσιο.</a:t>
            </a:r>
            <a:endParaRPr lang="en-CA" altLang="en-US" sz="6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37"/>
          <p:cNvSpPr/>
          <p:nvPr/>
        </p:nvSpPr>
        <p:spPr>
          <a:xfrm>
            <a:off x="2462213" y="1360488"/>
            <a:ext cx="2038350" cy="2312987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2800" eaLnBrk="1" hangingPunct="1">
              <a:spcBef>
                <a:spcPts val="475"/>
              </a:spcBef>
            </a:pPr>
            <a:r>
              <a:rPr lang="el-GR" altLang="en-US" sz="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Αντιγράψτε και επικολλήστε το περιεχόμενο του κειμένου σας εδώ, προσαρμόζοντας το μέγεθος της γραμματοσειράς  ώστε να χωρέσει στο πλαίσιο.</a:t>
            </a:r>
            <a:endParaRPr lang="en-CA" altLang="en-US" sz="6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 defTabSz="812800" eaLnBrk="1" hangingPunct="1">
              <a:spcBef>
                <a:spcPts val="475"/>
              </a:spcBef>
            </a:pPr>
            <a:endParaRPr lang="en-CA" altLang="en-US" sz="6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40"/>
          <p:cNvSpPr/>
          <p:nvPr/>
        </p:nvSpPr>
        <p:spPr>
          <a:xfrm>
            <a:off x="4589463" y="1352550"/>
            <a:ext cx="2039937" cy="117792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2800" eaLnBrk="1" hangingPunct="1">
              <a:spcBef>
                <a:spcPts val="475"/>
              </a:spcBef>
            </a:pPr>
            <a:r>
              <a:rPr lang="el-GR" altLang="en-US"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Εικόνα 1 (προαιρετική)</a:t>
            </a:r>
            <a:endParaRPr lang="en-CA" altLang="en-US" sz="7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42"/>
          <p:cNvSpPr/>
          <p:nvPr/>
        </p:nvSpPr>
        <p:spPr>
          <a:xfrm>
            <a:off x="4589463" y="2597150"/>
            <a:ext cx="2039937" cy="1084263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2800" eaLnBrk="1" hangingPunct="1">
              <a:spcBef>
                <a:spcPts val="475"/>
              </a:spcBef>
            </a:pPr>
            <a:r>
              <a:rPr lang="el-GR" altLang="en-US"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Πίνακας</a:t>
            </a:r>
            <a:r>
              <a:rPr lang="en-CA" altLang="en-US"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1 (</a:t>
            </a:r>
            <a:r>
              <a:rPr lang="el-GR" altLang="en-US"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προαιρετικός</a:t>
            </a:r>
            <a:r>
              <a:rPr lang="en-CA" altLang="en-US" sz="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6" name="Rectangle 53"/>
          <p:cNvSpPr/>
          <p:nvPr/>
        </p:nvSpPr>
        <p:spPr>
          <a:xfrm>
            <a:off x="6726238" y="3062288"/>
            <a:ext cx="2303462" cy="61912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2800" eaLnBrk="1" hangingPunct="1">
              <a:spcBef>
                <a:spcPts val="475"/>
              </a:spcBef>
            </a:pPr>
            <a:r>
              <a:rPr lang="el-GR" altLang="en-US" sz="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Αντιγράψτε και επικολλήστε το περιεχόμενο του κειμένου σας εδώ, προσαρμόζοντας το μέγεθος της γραμματοσειράς  ώστε να χωρέσει στο πλαίσιο.</a:t>
            </a:r>
            <a:endParaRPr lang="en-CA" altLang="en-US" sz="6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54"/>
          <p:cNvSpPr/>
          <p:nvPr/>
        </p:nvSpPr>
        <p:spPr>
          <a:xfrm>
            <a:off x="2462213" y="3725863"/>
            <a:ext cx="4167187" cy="11557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2800" eaLnBrk="1" hangingPunct="1">
              <a:spcBef>
                <a:spcPts val="475"/>
              </a:spcBef>
            </a:pPr>
            <a:r>
              <a:rPr lang="el-GR" altLang="en-US" sz="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Αντιγράψτε και επικολλήστε το περιεχόμενο του κειμένου σας εδώ, προσαρμόζοντας το μέγεθος της γραμματοσειράς  ώστε να χωρέσει στο πλαίσιο.</a:t>
            </a:r>
            <a:endParaRPr lang="en-CA" altLang="en-US" sz="6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8" name="Table 66"/>
          <p:cNvGraphicFramePr>
            <a:graphicFrameLocks noGrp="1"/>
          </p:cNvGraphicFramePr>
          <p:nvPr/>
        </p:nvGraphicFramePr>
        <p:xfrm>
          <a:off x="4802188" y="2814638"/>
          <a:ext cx="1700212" cy="660400"/>
        </p:xfrm>
        <a:graphic>
          <a:graphicData uri="http://schemas.openxmlformats.org/drawingml/2006/table">
            <a:tbl>
              <a:tblPr/>
              <a:tblGrid>
                <a:gridCol w="566737">
                  <a:extLst>
                    <a:ext uri="{9D8B030D-6E8A-4147-A177-3AD203B41FA5}"/>
                  </a:extLst>
                </a:gridCol>
                <a:gridCol w="566738">
                  <a:extLst>
                    <a:ext uri="{9D8B030D-6E8A-4147-A177-3AD203B41FA5}"/>
                  </a:extLst>
                </a:gridCol>
                <a:gridCol w="566737">
                  <a:extLst>
                    <a:ext uri="{9D8B030D-6E8A-4147-A177-3AD203B41FA5}"/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/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/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/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3514" marR="13514" marT="5046" marB="50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9" name="Diagram 58"/>
          <p:cNvGraphicFramePr/>
          <p:nvPr/>
        </p:nvGraphicFramePr>
        <p:xfrm>
          <a:off x="4899111" y="1605863"/>
          <a:ext cx="1538281" cy="76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angle 88"/>
          <p:cNvSpPr/>
          <p:nvPr/>
        </p:nvSpPr>
        <p:spPr>
          <a:xfrm rot="19458990">
            <a:off x="5077378" y="3012293"/>
            <a:ext cx="1063610" cy="245541"/>
          </a:xfrm>
          <a:prstGeom prst="rect">
            <a:avLst/>
          </a:prstGeom>
          <a:noFill/>
        </p:spPr>
        <p:txBody>
          <a:bodyPr wrap="none" lIns="14566" tIns="7283" rIns="14566" bIns="7283">
            <a:spAutoFit/>
          </a:bodyPr>
          <a:lstStyle/>
          <a:p>
            <a:pPr algn="ctr" defTabSz="8143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500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ΠΑΡΑΔΕΙΓΜΑ</a:t>
            </a:r>
            <a:endParaRPr lang="en-US" sz="1500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" name="Rectangle 36"/>
          <p:cNvSpPr/>
          <p:nvPr/>
        </p:nvSpPr>
        <p:spPr bwMode="auto">
          <a:xfrm>
            <a:off x="6716713" y="1135063"/>
            <a:ext cx="2312987" cy="14446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6" tIns="7283" rIns="14566" bIns="7283" anchor="ctr"/>
          <a:lstStyle/>
          <a:p>
            <a:pPr algn="ctr" defTabSz="812800" eaLnBrk="1" hangingPunct="1"/>
            <a:r>
              <a:rPr lang="el-GR" altLang="en-US" sz="1000" b="1">
                <a:solidFill>
                  <a:srgbClr val="900000"/>
                </a:solidFill>
                <a:latin typeface="Arial" charset="0"/>
                <a:ea typeface="Arial" charset="0"/>
                <a:cs typeface="Arial" charset="0"/>
              </a:rPr>
              <a:t>ΣΥΜΠΕΡΑΣΜΑΤΑ</a:t>
            </a:r>
            <a:endParaRPr lang="en-CA" altLang="en-US" sz="1000" b="1">
              <a:solidFill>
                <a:srgbClr val="9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43"/>
          <p:cNvSpPr/>
          <p:nvPr/>
        </p:nvSpPr>
        <p:spPr bwMode="auto">
          <a:xfrm>
            <a:off x="92075" y="2252663"/>
            <a:ext cx="2287588" cy="14446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6" tIns="7283" rIns="14566" bIns="7283" anchor="ctr"/>
          <a:lstStyle/>
          <a:p>
            <a:pPr algn="ctr" defTabSz="812800" eaLnBrk="1" hangingPunct="1"/>
            <a:r>
              <a:rPr lang="el-GR" altLang="en-US" sz="1000" b="1">
                <a:solidFill>
                  <a:srgbClr val="900000"/>
                </a:solidFill>
                <a:latin typeface="Arial" charset="0"/>
                <a:ea typeface="Arial" charset="0"/>
                <a:cs typeface="Arial" charset="0"/>
              </a:rPr>
              <a:t>ΣΤΟΧΟΣ</a:t>
            </a:r>
            <a:endParaRPr lang="en-CA" altLang="en-US" sz="1000" b="1">
              <a:solidFill>
                <a:srgbClr val="9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46"/>
          <p:cNvSpPr/>
          <p:nvPr/>
        </p:nvSpPr>
        <p:spPr bwMode="auto">
          <a:xfrm>
            <a:off x="84138" y="3519488"/>
            <a:ext cx="2289175" cy="14446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6" tIns="7283" rIns="14566" bIns="7283" anchor="ctr"/>
          <a:lstStyle/>
          <a:p>
            <a:pPr algn="ctr" defTabSz="812800" eaLnBrk="1" hangingPunct="1"/>
            <a:r>
              <a:rPr lang="el-GR" altLang="en-US" sz="1000" b="1">
                <a:solidFill>
                  <a:srgbClr val="900000"/>
                </a:solidFill>
                <a:latin typeface="Arial" charset="0"/>
                <a:ea typeface="Arial" charset="0"/>
                <a:cs typeface="Arial" charset="0"/>
              </a:rPr>
              <a:t>ΜΕΘΟΔΟΙ</a:t>
            </a:r>
            <a:endParaRPr lang="en-CA" altLang="en-US" sz="1000" b="1">
              <a:solidFill>
                <a:srgbClr val="9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47"/>
          <p:cNvSpPr/>
          <p:nvPr/>
        </p:nvSpPr>
        <p:spPr bwMode="auto">
          <a:xfrm>
            <a:off x="6726238" y="2636838"/>
            <a:ext cx="2306637" cy="3619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6" tIns="7283" rIns="14566" bIns="7283" anchor="ctr"/>
          <a:lstStyle/>
          <a:p>
            <a:pPr algn="ctr" defTabSz="812800" eaLnBrk="1" hangingPunct="1"/>
            <a:r>
              <a:rPr lang="el-GR" altLang="en-US" sz="1000" b="1">
                <a:solidFill>
                  <a:srgbClr val="900000"/>
                </a:solidFill>
                <a:latin typeface="Arial" charset="0"/>
                <a:ea typeface="Arial" charset="0"/>
                <a:cs typeface="Arial" charset="0"/>
              </a:rPr>
              <a:t>ΠΑΡΑΠΟΜΠΕΣ</a:t>
            </a:r>
            <a:endParaRPr lang="en-CA" altLang="en-US" sz="1000" b="1">
              <a:solidFill>
                <a:srgbClr val="9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34"/>
          <p:cNvSpPr/>
          <p:nvPr/>
        </p:nvSpPr>
        <p:spPr>
          <a:xfrm>
            <a:off x="6742113" y="3883025"/>
            <a:ext cx="2287587" cy="98742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31" tIns="16965" rIns="33931" bIns="16965">
            <a:normAutofit/>
          </a:bodyPr>
          <a:lstStyle/>
          <a:p>
            <a:pPr algn="just" defTabSz="812800" eaLnBrk="1" hangingPunct="1">
              <a:spcBef>
                <a:spcPts val="475"/>
              </a:spcBef>
            </a:pPr>
            <a:r>
              <a:rPr lang="el-GR" altLang="en-US" sz="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Αντιγράψτε και επικολλήστε το περιεχόμενο του κειμένου σας εδώ, προσαρμόζοντας το μέγεθος της γραμματοσειράς  ώστε να χωρέσει στο πλαίσιο.</a:t>
            </a:r>
            <a:endParaRPr lang="en-CA" altLang="en-US" sz="60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41" name="TextBox 18"/>
          <p:cNvSpPr txBox="1">
            <a:spLocks noChangeArrowheads="1"/>
          </p:cNvSpPr>
          <p:nvPr/>
        </p:nvSpPr>
        <p:spPr bwMode="auto">
          <a:xfrm>
            <a:off x="6735763" y="3744913"/>
            <a:ext cx="2297112" cy="1381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14566" tIns="7283" rIns="14566" bIns="7283">
            <a:spAutoFit/>
          </a:bodyPr>
          <a:lstStyle/>
          <a:p>
            <a:pPr defTabSz="814388" eaLnBrk="1" hangingPunct="1"/>
            <a:r>
              <a:rPr lang="el-GR" altLang="en-US" sz="800" b="1">
                <a:solidFill>
                  <a:schemeClr val="bg1"/>
                </a:solidFill>
              </a:rPr>
              <a:t>Στοιχεία Επικοινωνίας</a:t>
            </a:r>
            <a:r>
              <a:rPr lang="fr-CA" altLang="en-US" sz="800" b="1">
                <a:solidFill>
                  <a:schemeClr val="bg1"/>
                </a:solidFill>
              </a:rPr>
              <a:t> </a:t>
            </a:r>
            <a:endParaRPr lang="en-CA" altLang="en-US" sz="800" b="1">
              <a:solidFill>
                <a:schemeClr val="bg1"/>
              </a:solidFill>
            </a:endParaRPr>
          </a:p>
        </p:txBody>
      </p:sp>
      <p:sp>
        <p:nvSpPr>
          <p:cNvPr id="26" name="Rectangle 88"/>
          <p:cNvSpPr/>
          <p:nvPr/>
        </p:nvSpPr>
        <p:spPr>
          <a:xfrm rot="19458990">
            <a:off x="4910076" y="1789226"/>
            <a:ext cx="1717794" cy="245541"/>
          </a:xfrm>
          <a:prstGeom prst="rect">
            <a:avLst/>
          </a:prstGeom>
          <a:noFill/>
        </p:spPr>
        <p:txBody>
          <a:bodyPr lIns="14566" tIns="7283" rIns="14566" bIns="7283">
            <a:spAutoFit/>
          </a:bodyPr>
          <a:lstStyle/>
          <a:p>
            <a:pPr algn="ctr" defTabSz="8143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500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  <a:ea typeface="+mn-ea"/>
                <a:cs typeface="+mn-cs"/>
              </a:rPr>
              <a:t>ΠΑΡΑΔΕΙΓΜΑ</a:t>
            </a:r>
            <a:endParaRPr lang="en-US" sz="1500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Προσαρμοσμένος 5">
      <a:dk1>
        <a:sysClr val="windowText" lastClr="000000"/>
      </a:dk1>
      <a:lt1>
        <a:sysClr val="window" lastClr="FFFFFF"/>
      </a:lt1>
      <a:dk2>
        <a:srgbClr val="C00000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198</Words>
  <Application>Microsoft Office PowerPoint</Application>
  <PresentationFormat>On-screen Show (16:9)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Θέμα του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George</dc:creator>
  <cp:lastModifiedBy>Agaph</cp:lastModifiedBy>
  <cp:revision>20</cp:revision>
  <dcterms:created xsi:type="dcterms:W3CDTF">2016-12-21T07:44:53Z</dcterms:created>
  <dcterms:modified xsi:type="dcterms:W3CDTF">2018-02-16T07:27:51Z</dcterms:modified>
</cp:coreProperties>
</file>