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F8FB-4263-4A2B-9B61-3FA3C8C00313}" type="datetimeFigureOut">
              <a:rPr lang="el-GR" smtClean="0"/>
              <a:t>26/10/17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2B59F-D31B-4BAC-9DDC-D2403C0D6B1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Agaph</dc:creator>
  <cp:lastModifiedBy>Agaph</cp:lastModifiedBy>
  <cp:revision>1</cp:revision>
  <dcterms:created xsi:type="dcterms:W3CDTF">2017-10-26T12:19:05Z</dcterms:created>
  <dcterms:modified xsi:type="dcterms:W3CDTF">2017-10-26T12:20:26Z</dcterms:modified>
</cp:coreProperties>
</file>