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2AA5D-6F15-42B4-98BA-4A5AA209C874}" type="datetimeFigureOut">
              <a:rPr lang="el-GR" smtClean="0"/>
              <a:pPr/>
              <a:t>17/4/2019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26842-BEB6-4548-9F63-F277D4B5888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2AA5D-6F15-42B4-98BA-4A5AA209C874}" type="datetimeFigureOut">
              <a:rPr lang="el-GR" smtClean="0"/>
              <a:pPr/>
              <a:t>17/4/2019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26842-BEB6-4548-9F63-F277D4B5888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2AA5D-6F15-42B4-98BA-4A5AA209C874}" type="datetimeFigureOut">
              <a:rPr lang="el-GR" smtClean="0"/>
              <a:pPr/>
              <a:t>17/4/2019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26842-BEB6-4548-9F63-F277D4B5888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2AA5D-6F15-42B4-98BA-4A5AA209C874}" type="datetimeFigureOut">
              <a:rPr lang="el-GR" smtClean="0"/>
              <a:pPr/>
              <a:t>17/4/2019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26842-BEB6-4548-9F63-F277D4B5888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2AA5D-6F15-42B4-98BA-4A5AA209C874}" type="datetimeFigureOut">
              <a:rPr lang="el-GR" smtClean="0"/>
              <a:pPr/>
              <a:t>17/4/2019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26842-BEB6-4548-9F63-F277D4B5888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2AA5D-6F15-42B4-98BA-4A5AA209C874}" type="datetimeFigureOut">
              <a:rPr lang="el-GR" smtClean="0"/>
              <a:pPr/>
              <a:t>17/4/2019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26842-BEB6-4548-9F63-F277D4B5888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2AA5D-6F15-42B4-98BA-4A5AA209C874}" type="datetimeFigureOut">
              <a:rPr lang="el-GR" smtClean="0"/>
              <a:pPr/>
              <a:t>17/4/2019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26842-BEB6-4548-9F63-F277D4B5888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2AA5D-6F15-42B4-98BA-4A5AA209C874}" type="datetimeFigureOut">
              <a:rPr lang="el-GR" smtClean="0"/>
              <a:pPr/>
              <a:t>17/4/2019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26842-BEB6-4548-9F63-F277D4B5888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2AA5D-6F15-42B4-98BA-4A5AA209C874}" type="datetimeFigureOut">
              <a:rPr lang="el-GR" smtClean="0"/>
              <a:pPr/>
              <a:t>17/4/2019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26842-BEB6-4548-9F63-F277D4B5888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2AA5D-6F15-42B4-98BA-4A5AA209C874}" type="datetimeFigureOut">
              <a:rPr lang="el-GR" smtClean="0"/>
              <a:pPr/>
              <a:t>17/4/2019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26842-BEB6-4548-9F63-F277D4B5888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2AA5D-6F15-42B4-98BA-4A5AA209C874}" type="datetimeFigureOut">
              <a:rPr lang="el-GR" smtClean="0"/>
              <a:pPr/>
              <a:t>17/4/2019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26842-BEB6-4548-9F63-F277D4B5888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A2AA5D-6F15-42B4-98BA-4A5AA209C874}" type="datetimeFigureOut">
              <a:rPr lang="el-GR" smtClean="0"/>
              <a:pPr/>
              <a:t>17/4/2019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C26842-BEB6-4548-9F63-F277D4B58881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Προβολή στην οθόνη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4" baseType="lpstr">
      <vt:lpstr>Arial</vt:lpstr>
      <vt:lpstr>Calibri</vt:lpstr>
      <vt:lpstr>Θέμα του Office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George</dc:creator>
  <cp:lastModifiedBy>Congress Conferre S.A.</cp:lastModifiedBy>
  <cp:revision>6</cp:revision>
  <dcterms:created xsi:type="dcterms:W3CDTF">2018-10-02T15:44:40Z</dcterms:created>
  <dcterms:modified xsi:type="dcterms:W3CDTF">2019-04-17T11:28:34Z</dcterms:modified>
</cp:coreProperties>
</file>