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4BE2-CA74-484E-A488-0633CFF3C0D6}" type="datetimeFigureOut">
              <a:rPr lang="el-GR" smtClean="0"/>
              <a:t>23/01/18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246D-620C-4EAC-8744-D59A9992DEA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" y="0"/>
            <a:ext cx="91299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90"/>
            <a:ext cx="9144000" cy="68185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Agaph</dc:creator>
  <cp:lastModifiedBy>Agaph</cp:lastModifiedBy>
  <cp:revision>1</cp:revision>
  <dcterms:created xsi:type="dcterms:W3CDTF">2018-01-23T10:24:30Z</dcterms:created>
  <dcterms:modified xsi:type="dcterms:W3CDTF">2018-01-23T10:26:54Z</dcterms:modified>
</cp:coreProperties>
</file>