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3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E0634-F653-4C4F-B074-6742D99EFAAF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61A9A-51C3-4225-8C07-E3E26992AD2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6 - Εικόνα" descr="ppt_speakers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27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764704"/>
            <a:ext cx="2057400" cy="5361459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019800" cy="5361459"/>
          </a:xfrm>
        </p:spPr>
        <p:txBody>
          <a:bodyPr vert="eaVert"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564904"/>
            <a:ext cx="4040188" cy="33843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64904"/>
            <a:ext cx="4041775" cy="33843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77105"/>
            <a:ext cx="3008313" cy="9933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777105"/>
            <a:ext cx="5111750" cy="50034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939156"/>
            <a:ext cx="3008313" cy="40101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756791"/>
            <a:ext cx="5486400" cy="3968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8232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57974-F061-4385-9984-20DBDA8FF260}" type="datetimeFigureOut">
              <a:rPr lang="el-GR" smtClean="0"/>
              <a:pPr/>
              <a:t>6/3/2018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CAFC6-E55E-4E15-91FE-F26517150F1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Rectangle 5"/>
          <p:cNvSpPr/>
          <p:nvPr userDrawn="1"/>
        </p:nvSpPr>
        <p:spPr>
          <a:xfrm>
            <a:off x="0" y="0"/>
            <a:ext cx="9144000" cy="671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283177" y="402283"/>
            <a:ext cx="688958" cy="227860"/>
          </a:xfrm>
          <a:prstGeom prst="rect">
            <a:avLst/>
          </a:prstGeom>
        </p:spPr>
      </p:pic>
      <p:sp>
        <p:nvSpPr>
          <p:cNvPr id="11" name="Rectangle 4"/>
          <p:cNvSpPr/>
          <p:nvPr userDrawn="1"/>
        </p:nvSpPr>
        <p:spPr>
          <a:xfrm>
            <a:off x="-119917" y="367189"/>
            <a:ext cx="14401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800" b="1" dirty="0">
                <a:latin typeface="Calibri" charset="0"/>
                <a:ea typeface="Calibri" charset="0"/>
                <a:cs typeface="Times New Roman" charset="0"/>
              </a:rPr>
              <a:t>ΥΠΟΥΡΓΕΙΟ ΕΘΝΙΚΗΣ ΑΜΥΝΑΣ</a:t>
            </a:r>
            <a:r>
              <a:rPr lang="en-GB" sz="800" dirty="0"/>
              <a:t> </a:t>
            </a:r>
            <a:endParaRPr lang="en-US" sz="800" dirty="0"/>
          </a:p>
        </p:txBody>
      </p:sp>
      <p:pic>
        <p:nvPicPr>
          <p:cNvPr id="12" name="Picture 6" descr="401%20ΕΜΒΛΗΜΑ.png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477" y="61554"/>
            <a:ext cx="288032" cy="33265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7"/>
          <p:cNvSpPr/>
          <p:nvPr userDrawn="1"/>
        </p:nvSpPr>
        <p:spPr>
          <a:xfrm>
            <a:off x="1066774" y="367189"/>
            <a:ext cx="12009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l-GR" sz="800" b="1" dirty="0">
                <a:latin typeface="Calibri" charset="0"/>
                <a:ea typeface="Calibri" charset="0"/>
                <a:cs typeface="Times New Roman" charset="0"/>
              </a:rPr>
              <a:t>ΝΕΥΡΟΛΟΓΙΚΗ ΚΛΙΝΙΚΗ </a:t>
            </a:r>
            <a:endParaRPr lang="el-GR" sz="800" b="1" dirty="0" smtClean="0">
              <a:latin typeface="Calibri" charset="0"/>
              <a:ea typeface="Calibri" charset="0"/>
              <a:cs typeface="Times New Roman" charset="0"/>
            </a:endParaRPr>
          </a:p>
          <a:p>
            <a:pPr algn="ctr">
              <a:spcAft>
                <a:spcPts val="0"/>
              </a:spcAft>
            </a:pPr>
            <a:r>
              <a:rPr lang="el-GR" sz="800" b="1" dirty="0" smtClean="0">
                <a:latin typeface="Calibri" charset="0"/>
                <a:ea typeface="Calibri" charset="0"/>
                <a:cs typeface="Times New Roman" charset="0"/>
              </a:rPr>
              <a:t>401 </a:t>
            </a:r>
            <a:r>
              <a:rPr lang="el-GR" sz="800" b="1" dirty="0">
                <a:latin typeface="Calibri" charset="0"/>
                <a:ea typeface="Calibri" charset="0"/>
                <a:cs typeface="Times New Roman" charset="0"/>
              </a:rPr>
              <a:t>Γ.Σ.Ν.Α.</a:t>
            </a:r>
            <a:endParaRPr lang="en-GB" sz="8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14" name="Picture 8"/>
          <p:cNvPicPr/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40804" y="48322"/>
            <a:ext cx="312455" cy="332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/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76698"/>
            <a:ext cx="279786" cy="301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0"/>
          <p:cNvPicPr/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7311401" y="78310"/>
            <a:ext cx="360040" cy="287238"/>
          </a:xfrm>
          <a:prstGeom prst="rect">
            <a:avLst/>
          </a:prstGeom>
        </p:spPr>
      </p:pic>
      <p:sp>
        <p:nvSpPr>
          <p:cNvPr id="17" name="Rectangle 11"/>
          <p:cNvSpPr/>
          <p:nvPr userDrawn="1"/>
        </p:nvSpPr>
        <p:spPr>
          <a:xfrm>
            <a:off x="7854016" y="408491"/>
            <a:ext cx="4860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800" b="1" dirty="0">
                <a:latin typeface="Calibri" charset="0"/>
                <a:ea typeface="Calibri" charset="0"/>
                <a:cs typeface="Times New Roman" charset="0"/>
              </a:rPr>
              <a:t>Ν.Ν.Α.</a:t>
            </a:r>
            <a:r>
              <a:rPr lang="en-GB" sz="800" dirty="0"/>
              <a:t> </a:t>
            </a:r>
            <a:endParaRPr lang="en-US" sz="800" dirty="0"/>
          </a:p>
        </p:txBody>
      </p:sp>
      <p:sp>
        <p:nvSpPr>
          <p:cNvPr id="18" name="Rectangle 12"/>
          <p:cNvSpPr/>
          <p:nvPr userDrawn="1"/>
        </p:nvSpPr>
        <p:spPr>
          <a:xfrm>
            <a:off x="8253259" y="414698"/>
            <a:ext cx="8034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800" b="1" dirty="0">
                <a:latin typeface="Calibri" charset="0"/>
                <a:ea typeface="Calibri" charset="0"/>
                <a:cs typeface="Times New Roman" charset="0"/>
              </a:rPr>
              <a:t>417 Ν.Ι.Μ.Τ.Σ.</a:t>
            </a:r>
            <a:r>
              <a:rPr lang="en-GB" sz="800" dirty="0"/>
              <a:t> </a:t>
            </a:r>
            <a:endParaRPr lang="en-US" sz="800" dirty="0"/>
          </a:p>
        </p:txBody>
      </p:sp>
      <p:sp>
        <p:nvSpPr>
          <p:cNvPr id="19" name="Rectangle 13"/>
          <p:cNvSpPr/>
          <p:nvPr userDrawn="1"/>
        </p:nvSpPr>
        <p:spPr>
          <a:xfrm>
            <a:off x="7141806" y="414698"/>
            <a:ext cx="6992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800" b="1" dirty="0">
                <a:latin typeface="Calibri" charset="0"/>
                <a:ea typeface="Calibri" charset="0"/>
                <a:cs typeface="Times New Roman" charset="0"/>
              </a:rPr>
              <a:t>424 Γ.Σ.Ν.Ε.</a:t>
            </a:r>
            <a:r>
              <a:rPr lang="en-GB" sz="800" dirty="0"/>
              <a:t> </a:t>
            </a:r>
            <a:endParaRPr lang="en-US" sz="800" dirty="0"/>
          </a:p>
        </p:txBody>
      </p:sp>
      <p:cxnSp>
        <p:nvCxnSpPr>
          <p:cNvPr id="20" name="Straight Connector 15"/>
          <p:cNvCxnSpPr/>
          <p:nvPr userDrawn="1"/>
        </p:nvCxnSpPr>
        <p:spPr>
          <a:xfrm>
            <a:off x="0" y="705743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6"/>
          <p:cNvSpPr txBox="1"/>
          <p:nvPr userDrawn="1"/>
        </p:nvSpPr>
        <p:spPr>
          <a:xfrm>
            <a:off x="3570966" y="29979"/>
            <a:ext cx="2156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b="1" i="1" dirty="0" smtClean="0">
                <a:solidFill>
                  <a:srgbClr val="C00000"/>
                </a:solidFill>
              </a:rPr>
              <a:t>3</a:t>
            </a:r>
            <a:r>
              <a:rPr lang="el-GR" sz="1000" b="1" i="1" baseline="30000" dirty="0" smtClean="0">
                <a:solidFill>
                  <a:srgbClr val="C00000"/>
                </a:solidFill>
              </a:rPr>
              <a:t>ο</a:t>
            </a:r>
            <a:r>
              <a:rPr lang="el-GR" sz="1000" b="1" i="1" dirty="0" smtClean="0">
                <a:solidFill>
                  <a:srgbClr val="C00000"/>
                </a:solidFill>
              </a:rPr>
              <a:t> </a:t>
            </a:r>
            <a:r>
              <a:rPr lang="el-GR" sz="1000" b="1" i="1" dirty="0" smtClean="0"/>
              <a:t>Συμπόσιο Νευρολογίας Στρατιωτικών Νοσοκομείων</a:t>
            </a:r>
            <a:endParaRPr lang="en-US" sz="1000" b="1" i="1" dirty="0"/>
          </a:p>
        </p:txBody>
      </p:sp>
      <p:pic>
        <p:nvPicPr>
          <p:cNvPr id="22" name="Picture 17"/>
          <p:cNvPicPr/>
          <p:nvPr userDrawn="1"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61" y="57152"/>
            <a:ext cx="316292" cy="34070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2490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conferre</Template>
  <TotalTime>74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11</cp:revision>
  <dcterms:created xsi:type="dcterms:W3CDTF">2018-03-02T13:59:55Z</dcterms:created>
  <dcterms:modified xsi:type="dcterms:W3CDTF">2018-03-06T16:46:23Z</dcterms:modified>
</cp:coreProperties>
</file>