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C30432-697C-4117-9154-0B970CC36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9AFD44-FFC8-4DC1-9097-11F3D207F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73D8C5-ED97-4900-875F-117E1104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54CC18-C45F-488E-90C4-06ADAD88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8E0926-DA76-4890-B991-AC0B4A7C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5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1AA562-29A8-47C5-AF54-4C05381D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7031624-6055-4C4E-9C5E-18A69C771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BCF815-6808-4A1B-B193-82A6512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FFDA8E-4D36-4EF3-8770-23ED91D6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F59D14-F23F-48A7-81DE-AB90E432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8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52114CA-82F4-4EFB-A044-9B1167EB4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F35530F-D629-474F-80E2-82E9D248B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94A8C5-E196-4D87-95B1-9ABF4554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328D30-09BC-4DED-A3AA-1EE4EEDC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286303-50D7-4121-9700-571F9B87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7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4D62AF-E942-4FF8-84DD-9897B46F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45B4EB-EEB6-4065-A132-7CDDDDE1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F9B31D-E18F-423B-8945-719BB535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05B79C-5E1F-4749-95B5-8E164A82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6DDAA6-F17F-47E3-B7CE-007DE465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4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EAE0F-4D6C-4F99-9702-8F4F84DA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7290F7-EDCD-4102-A317-F222F60E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89EAF3-3FE0-45D7-8C84-C5459D08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EB6C74-5C59-4329-9489-E13BB5C0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8A89CB-0A75-4361-8283-46AA6106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40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66143B-18B3-4F79-A85E-D2B9AA9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21AA6A-A1AE-426B-B121-6BE387BA6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E771984-1C57-4460-8FA9-24136F180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476CB82-5A09-46C9-8C72-F0A26F87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316B237-4A48-4884-BD53-CC6088E4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19A7F7B-7567-48EF-87C1-75414552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1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90454D-C68D-485C-AE4D-D6E2C6A0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DBDBFB-96A2-478E-8198-3409B217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C11DEE-DD0F-41D0-9206-8C53489A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B14F194-36F2-4010-BE17-6483D1D23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137CF25-39D4-4B34-B1B2-2CD72C0D0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D2D014-3322-4A19-A842-EDA3083D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827D535-3F7F-4336-A2D0-8E82532C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C0060EB-52D2-49FA-B1F7-50FFC03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16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7A90C-89D1-41E2-B874-F96CC7F6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93FA44-56BC-4080-9108-2B18238B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1E365CE-3BAB-4EB3-8D9D-0E120CBF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42B6C69-4B6C-4856-A402-25DE965D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4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491633A-4DDA-466C-B0E1-B0DC2A46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DEE6679-5A00-4FE0-942B-FBCF6E15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ADADB0-99CE-4FF4-9E81-0D895BDD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5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1B98D2-5A1E-4382-9207-D672F4E4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A96544-86C0-4795-81FD-F64D8E37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BE4AF7-0BF2-4B63-B224-7399822D7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92B608-658A-41D1-9408-16776E8C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3A9301-0C9A-4B6E-BA56-87B7D0B4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64ADE3-B14F-4C0E-8528-3C4C17EC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81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3B644-18C7-4EB3-B992-AC19E359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4AAA80B-23C3-44DB-992F-95A01F89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FE6EAAD-F2C7-414C-B25F-3C340BF03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371430-75D2-4915-BF5A-62376815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BCE721-5073-4742-B029-602D3685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9B6FD4A-2F2E-4A39-A6BF-7C296959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1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27A1DCD-926A-48E7-A0B9-38B60672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5EADED-8E3E-4C2F-B990-89D5CEDFB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BCB5CF-AFB9-4F61-99BF-FFA713DDD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0C46-CFF4-4AA5-97F9-B0D375AAA549}" type="datetimeFigureOut">
              <a:rPr lang="el-GR" smtClean="0"/>
              <a:t>28/8/2019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F078F5-FA57-4C59-910F-3D746E4FC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ADC44E-0172-4ECF-A359-576A1005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973DB-C3BC-427A-9B6F-0C7B07A07D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064F0-9543-4BCC-8185-308A2EF43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A1430ED-3437-490C-BDC7-823D31F90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0D2CDAD-9052-49E3-B1D2-1181FF51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60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Ευρεία οθόνη</PresentationFormat>
  <Paragraphs>0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Congress Conferre S.A.</dc:creator>
  <cp:lastModifiedBy>Congress Conferre S.A.</cp:lastModifiedBy>
  <cp:revision>1</cp:revision>
  <dcterms:created xsi:type="dcterms:W3CDTF">2019-08-28T09:00:31Z</dcterms:created>
  <dcterms:modified xsi:type="dcterms:W3CDTF">2019-08-28T09:01:58Z</dcterms:modified>
</cp:coreProperties>
</file>